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5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7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8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9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  <p:sldMasterId id="2147483714" r:id="rId3"/>
    <p:sldMasterId id="2147483747" r:id="rId4"/>
    <p:sldMasterId id="2147483780" r:id="rId5"/>
    <p:sldMasterId id="2147483813" r:id="rId6"/>
    <p:sldMasterId id="2147483846" r:id="rId7"/>
    <p:sldMasterId id="2147483879" r:id="rId8"/>
    <p:sldMasterId id="2147483912" r:id="rId9"/>
    <p:sldMasterId id="2147483945" r:id="rId10"/>
  </p:sldMasterIdLst>
  <p:notesMasterIdLst>
    <p:notesMasterId r:id="rId23"/>
  </p:notesMasterIdLst>
  <p:sldIdLst>
    <p:sldId id="371" r:id="rId11"/>
    <p:sldId id="297" r:id="rId12"/>
    <p:sldId id="1288" r:id="rId13"/>
    <p:sldId id="1287" r:id="rId14"/>
    <p:sldId id="1290" r:id="rId15"/>
    <p:sldId id="1292" r:id="rId16"/>
    <p:sldId id="1293" r:id="rId17"/>
    <p:sldId id="1295" r:id="rId18"/>
    <p:sldId id="1296" r:id="rId19"/>
    <p:sldId id="1297" r:id="rId20"/>
    <p:sldId id="1298" r:id="rId21"/>
    <p:sldId id="378" r:id="rId22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06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9" autoAdjust="0"/>
    <p:restoredTop sz="96840" autoAdjust="0"/>
  </p:normalViewPr>
  <p:slideViewPr>
    <p:cSldViewPr snapToGrid="0">
      <p:cViewPr varScale="1">
        <p:scale>
          <a:sx n="59" d="100"/>
          <a:sy n="59" d="100"/>
        </p:scale>
        <p:origin x="252" y="43"/>
      </p:cViewPr>
      <p:guideLst>
        <p:guide orient="horz" pos="3306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CA12-A99F-40D7-8A64-6FB4FB225C80}" type="datetimeFigureOut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EB568-2DC2-4BEE-BAB4-F23C67ABA13F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Click on the icon to add background picture.</a:t>
            </a:r>
          </a:p>
          <a:p>
            <a:r>
              <a:rPr lang="pl-PL" dirty="0"/>
              <a:t>Right click on the photo and use CROP option to adjust its position.</a:t>
            </a:r>
          </a:p>
          <a:p>
            <a:r>
              <a:rPr lang="pl-PL" dirty="0"/>
              <a:t>Please only use photos with a clean, bright background so the title, date and Aspire logo stands out.</a:t>
            </a:r>
          </a:p>
          <a:p>
            <a:r>
              <a:rPr lang="pl-PL" dirty="0"/>
              <a:t>Samples with photos are in the last section of this template.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EB568-2DC2-4BEE-BAB4-F23C67ABA13F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1.xml"/><Relationship Id="rId18" Type="http://schemas.openxmlformats.org/officeDocument/2006/relationships/slideLayout" Target="../slideLayouts/slideLayout306.xml"/><Relationship Id="rId26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17" Type="http://schemas.openxmlformats.org/officeDocument/2006/relationships/slideLayout" Target="../slideLayouts/slideLayout305.xml"/><Relationship Id="rId25" Type="http://schemas.openxmlformats.org/officeDocument/2006/relationships/slideLayout" Target="../slideLayouts/slideLayout313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90.xml"/><Relationship Id="rId16" Type="http://schemas.openxmlformats.org/officeDocument/2006/relationships/slideLayout" Target="../slideLayouts/slideLayout304.xml"/><Relationship Id="rId20" Type="http://schemas.openxmlformats.org/officeDocument/2006/relationships/slideLayout" Target="../slideLayouts/slideLayout308.xml"/><Relationship Id="rId29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24" Type="http://schemas.openxmlformats.org/officeDocument/2006/relationships/slideLayout" Target="../slideLayouts/slideLayout312.xml"/><Relationship Id="rId32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3.xml"/><Relationship Id="rId23" Type="http://schemas.openxmlformats.org/officeDocument/2006/relationships/slideLayout" Target="../slideLayouts/slideLayout311.xml"/><Relationship Id="rId28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07.xml"/><Relationship Id="rId31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302.xml"/><Relationship Id="rId22" Type="http://schemas.openxmlformats.org/officeDocument/2006/relationships/slideLayout" Target="../slideLayouts/slideLayout310.xml"/><Relationship Id="rId27" Type="http://schemas.openxmlformats.org/officeDocument/2006/relationships/slideLayout" Target="../slideLayouts/slideLayout315.xml"/><Relationship Id="rId30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29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00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3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31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Relationship Id="rId8" Type="http://schemas.openxmlformats.org/officeDocument/2006/relationships/slideLayout" Target="../slideLayouts/slideLayout2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  <p:sldLayoutId id="2147483964" r:id="rId19"/>
    <p:sldLayoutId id="2147483965" r:id="rId20"/>
    <p:sldLayoutId id="2147483966" r:id="rId21"/>
    <p:sldLayoutId id="2147483967" r:id="rId22"/>
    <p:sldLayoutId id="2147483968" r:id="rId23"/>
    <p:sldLayoutId id="2147483969" r:id="rId24"/>
    <p:sldLayoutId id="2147483970" r:id="rId25"/>
    <p:sldLayoutId id="2147483971" r:id="rId26"/>
    <p:sldLayoutId id="2147483972" r:id="rId27"/>
    <p:sldLayoutId id="2147483973" r:id="rId28"/>
    <p:sldLayoutId id="2147483974" r:id="rId29"/>
    <p:sldLayoutId id="2147483975" r:id="rId30"/>
    <p:sldLayoutId id="2147483976" r:id="rId31"/>
    <p:sldLayoutId id="2147483977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0" r:id="rId24"/>
    <p:sldLayoutId id="2147483871" r:id="rId25"/>
    <p:sldLayoutId id="2147483872" r:id="rId26"/>
    <p:sldLayoutId id="2147483873" r:id="rId27"/>
    <p:sldLayoutId id="2147483874" r:id="rId28"/>
    <p:sldLayoutId id="2147483875" r:id="rId29"/>
    <p:sldLayoutId id="2147483876" r:id="rId30"/>
    <p:sldLayoutId id="2147483877" r:id="rId31"/>
    <p:sldLayoutId id="2147483878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72.24.210.43/AspireOverflow" TargetMode="External"/><Relationship Id="rId2" Type="http://schemas.openxmlformats.org/officeDocument/2006/relationships/hyperlink" Target="http://172.24.210.43/Aspire-API/swagger" TargetMode="External"/><Relationship Id="rId1" Type="http://schemas.openxmlformats.org/officeDocument/2006/relationships/slideLayout" Target="../slideLayouts/slideLayout2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arkTeamAurora/Project/blob/main/Aurora/Testing/Sonar%20and%20Linting.docx" TargetMode="External"/><Relationship Id="rId3" Type="http://schemas.openxmlformats.org/officeDocument/2006/relationships/hyperlink" Target="http://172.24.210.43/Aspire-API/swagger" TargetMode="External"/><Relationship Id="rId7" Type="http://schemas.openxmlformats.org/officeDocument/2006/relationships/hyperlink" Target="https://github.com/SparkTeamAurora/Project/blob/main/Aurora/Testing/Defect%20Log.xlsx" TargetMode="External"/><Relationship Id="rId2" Type="http://schemas.openxmlformats.org/officeDocument/2006/relationships/hyperlink" Target="https://github.com/SparkTeamAurora/Project/tree/main/Aurora/Requirements" TargetMode="External"/><Relationship Id="rId1" Type="http://schemas.openxmlformats.org/officeDocument/2006/relationships/slideLayout" Target="../slideLayouts/slideLayout194.xml"/><Relationship Id="rId6" Type="http://schemas.openxmlformats.org/officeDocument/2006/relationships/hyperlink" Target="https://github.com/SparkTeamAurora/Project/tree/main/Aurora/Design/Low%20Level/Sequence/Sequence%20Diagram" TargetMode="External"/><Relationship Id="rId5" Type="http://schemas.openxmlformats.org/officeDocument/2006/relationships/hyperlink" Target="https://github.com/SparkTeamAurora/Project/blob/main/Aurora/Documentation/Test%20Scenario.docx" TargetMode="External"/><Relationship Id="rId4" Type="http://schemas.openxmlformats.org/officeDocument/2006/relationships/hyperlink" Target="https://github.com/SparkTeamAurora/Project/tree/main/Aurora/Design/Data%20Model" TargetMode="External"/><Relationship Id="rId9" Type="http://schemas.openxmlformats.org/officeDocument/2006/relationships/hyperlink" Target="https://github.com/SparkTeamAurora/Project/blob/main/Aurora/Documentation/Configuration.doc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8288000" cy="10286998"/>
          </a:xfrm>
        </p:spPr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5" y="1555115"/>
            <a:ext cx="13627100" cy="89774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altLang="en-GB" dirty="0">
                <a:latin typeface="Calibri"/>
                <a:ea typeface="Calibri"/>
                <a:cs typeface="Calibri"/>
              </a:rPr>
              <a:t>Aspire Overflow </a:t>
            </a:r>
            <a:r>
              <a:rPr lang="en-US" altLang="en-GB" b="0" dirty="0">
                <a:latin typeface="Calibri"/>
                <a:ea typeface="Calibri"/>
                <a:cs typeface="Calibri"/>
              </a:rPr>
              <a:t>|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 TEAM</a:t>
            </a:r>
            <a:r>
              <a:rPr lang="en-US" altLang="en-GB" sz="2400" dirty="0">
                <a:latin typeface="Calibri"/>
                <a:ea typeface="Calibri"/>
                <a:cs typeface="Calibri"/>
              </a:rPr>
              <a:t> 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AURORA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1228723" y="7506697"/>
            <a:ext cx="6463847" cy="339195"/>
          </a:xfrm>
        </p:spPr>
        <p:txBody>
          <a:bodyPr lIns="0" tIns="0" rIns="0" bIns="0" anchor="t">
            <a:spAutoFit/>
          </a:bodyPr>
          <a:lstStyle/>
          <a:p>
            <a:r>
              <a:rPr lang="en-US" altLang="en-GB" sz="3200" dirty="0">
                <a:cs typeface="Calibri Light"/>
              </a:rPr>
              <a:t> CHENNAI, 2</a:t>
            </a:r>
            <a:r>
              <a:rPr lang="en-IN" altLang="en-GB" sz="3200">
                <a:cs typeface="Calibri Light"/>
              </a:rPr>
              <a:t>6</a:t>
            </a:r>
            <a:r>
              <a:rPr lang="en-US" altLang="en-GB" sz="3200">
                <a:cs typeface="Calibri Light"/>
              </a:rPr>
              <a:t>-07-2022</a:t>
            </a:r>
            <a:endParaRPr lang="en-US" altLang="en-GB" sz="3200" dirty="0">
              <a:cs typeface="Calibri Light"/>
            </a:endParaRPr>
          </a:p>
        </p:txBody>
      </p:sp>
      <p:pic>
        <p:nvPicPr>
          <p:cNvPr id="10" name="Picture Placeholder 9" descr="Shape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 descr="A picture containing text, gauge&#10;&#10;Description automatically generated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DEMO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977074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sz="2400"/>
              <a:t> Web Api -  </a:t>
            </a:r>
            <a:r>
              <a:rPr lang="en-IN" sz="2400" u="sng">
                <a:ea typeface="+mn-lt"/>
                <a:cs typeface="+mn-lt"/>
                <a:hlinkClick r:id="rId2"/>
              </a:rPr>
              <a:t>http://172.24.210.43/Aspire-API/swagger</a:t>
            </a:r>
            <a:endParaRPr lang="en-IN" sz="2400"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2400" u="sng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>
                <a:ea typeface="+mn-lt"/>
                <a:cs typeface="+mn-lt"/>
              </a:rPr>
              <a:t> Angular -  </a:t>
            </a:r>
            <a:r>
              <a:rPr lang="en-IN" sz="2400">
                <a:ea typeface="+mn-lt"/>
                <a:cs typeface="+mn-lt"/>
                <a:hlinkClick r:id="rId3"/>
              </a:rPr>
              <a:t>http://172.24.210.43/AspireOverflow</a:t>
            </a:r>
            <a:endParaRPr lang="en-IN" sz="2400">
              <a:ea typeface="+mn-lt"/>
              <a:cs typeface="+mn-lt"/>
            </a:endParaRPr>
          </a:p>
          <a:p>
            <a:pPr marL="0" indent="0">
              <a:buNone/>
            </a:pPr>
            <a:endParaRPr lang="en-IN" sz="240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LESSONS LEARNED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1056005" y="1809750"/>
            <a:ext cx="13716000" cy="741807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We need to understand the project and end users of the application before developing.</a:t>
            </a:r>
            <a:endParaRPr lang="en-US" sz="23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Requirement gathering is the first-most thing to be done.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User-Stories should tell about the flow of the system.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The Final outcome of the project should reflect the wireframe.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Set-up documentation should be written simple.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Code Clean-up needs to be done.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Need to manage the work with the available members of the team.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Take responsibility and  ownership of our work.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If there's anything you have doubt, don't hesitate to ask.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Always Ready with the Backup plan.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300" dirty="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IN" sz="230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Tw Cen MT" panose="020B0602020104020603" pitchFamily="34" charset="0"/>
              <a:buNone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 :)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Team MEMBERS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1024255" y="2286000"/>
            <a:ext cx="12644120" cy="625665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Girishkumar 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Gowtham 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Manimaran </a:t>
            </a:r>
            <a:r>
              <a:rPr lang="en-IN" sz="4000" dirty="0">
                <a:solidFill>
                  <a:schemeClr val="accent1"/>
                </a:solidFill>
              </a:rPr>
              <a:t>V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Mohammed Irfan </a:t>
            </a:r>
            <a:r>
              <a:rPr lang="en-IN" sz="4000" dirty="0">
                <a:solidFill>
                  <a:schemeClr val="accent1"/>
                </a:solidFill>
              </a:rPr>
              <a:t>S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Ponvizhi </a:t>
            </a:r>
            <a:r>
              <a:rPr lang="en-IN" sz="4000" dirty="0">
                <a:solidFill>
                  <a:schemeClr val="accent1"/>
                </a:solidFill>
              </a:rPr>
              <a:t>U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4000" dirty="0"/>
              <a:t>                                        Project Duration in Days : 50</a:t>
            </a:r>
            <a:endParaRPr lang="en-IN" sz="4000" dirty="0">
              <a:ea typeface="Calibri"/>
              <a:cs typeface="Calibri"/>
            </a:endParaRPr>
          </a:p>
        </p:txBody>
      </p:sp>
      <p:sp>
        <p:nvSpPr>
          <p:cNvPr id="13" name="Content Placeholder 2"/>
          <p:cNvSpPr>
            <a:spLocks noGrp="1"/>
          </p:cNvSpPr>
          <p:nvPr/>
        </p:nvSpPr>
        <p:spPr>
          <a:xfrm>
            <a:off x="10627995" y="2214880"/>
            <a:ext cx="634301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Pooja</a:t>
            </a:r>
            <a:r>
              <a:rPr lang="en-IN" sz="4000" dirty="0"/>
              <a:t> 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sz="4000" dirty="0">
                <a:sym typeface="+mn-ea"/>
              </a:rPr>
              <a:t>Sandhiya</a:t>
            </a:r>
            <a:r>
              <a:rPr lang="en-US" sz="4000" dirty="0">
                <a:solidFill>
                  <a:srgbClr val="00B0F0"/>
                </a:solidFill>
                <a:sym typeface="+mn-ea"/>
              </a:rPr>
              <a:t> </a:t>
            </a:r>
            <a:r>
              <a:rPr 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Sriram</a:t>
            </a:r>
            <a:r>
              <a:rPr lang="en-IN" sz="4000" dirty="0"/>
              <a:t> 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buFont typeface="Wingdings,Sans-Serif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Venkateshwaran</a:t>
            </a:r>
            <a:r>
              <a:rPr lang="en-IN" sz="4000" dirty="0"/>
              <a:t> </a:t>
            </a:r>
            <a:r>
              <a:rPr lang="en-IN" sz="4000" dirty="0">
                <a:solidFill>
                  <a:schemeClr val="accent1"/>
                </a:solidFill>
              </a:rPr>
              <a:t>M</a:t>
            </a:r>
            <a:endParaRPr lang="en-IN" sz="40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 sz="4000" dirty="0">
              <a:solidFill>
                <a:srgbClr val="0A091B"/>
              </a:solidFill>
              <a:ea typeface="Calibri"/>
              <a:cs typeface="Calibri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IN" sz="4000">
              <a:solidFill>
                <a:schemeClr val="accent1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EXISTING CHALLENGES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228725" y="1868170"/>
            <a:ext cx="12815570" cy="327850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Knowledge sharing will be very limited.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Learnings about the current technologies will not be up-to-date.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Problems and queries takes more time to resolve.</a:t>
            </a:r>
            <a:endParaRPr lang="en-IN" sz="2800">
              <a:ea typeface="Calibri"/>
              <a:cs typeface="Calibri"/>
            </a:endParaRPr>
          </a:p>
          <a:p>
            <a:pPr marL="0" indent="0">
              <a:lnSpc>
                <a:spcPct val="220000"/>
              </a:lnSpc>
              <a:buFont typeface="Wingdings" panose="05000000000000000000" pitchFamily="2" charset="2"/>
              <a:buNone/>
            </a:pPr>
            <a:endParaRPr lang="en-IN" sz="32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32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ABOUT THIS APPLICATION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706755" y="1793875"/>
            <a:ext cx="16884015" cy="62420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Aspire Overflow is developed for the users inside our office.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The main purpose of this platform is to post your queries and to express your thought about technologies and others through articles.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Employee of our company will be the end users of this application.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Reviewer is an extra privilege given to the users. Reviewer is the one who reviews the articles written by other users.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Admin is another user who has the permission to verify the registered user and allow the user to access the website, he can also manage the reviewers and spams reports.</a:t>
            </a:r>
            <a:endParaRPr lang="en-IN" sz="2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28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SOLUTION and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976503" y="1841500"/>
            <a:ext cx="13276073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3200" dirty="0"/>
              <a:t> </a:t>
            </a:r>
            <a:r>
              <a:rPr lang="en-IN" sz="2800" dirty="0"/>
              <a:t>Writing of articles about the thing you want to share.</a:t>
            </a:r>
            <a:endParaRPr lang="en-US" sz="2800" dirty="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Posting the queries that you have problem with solving.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Answering the queries that you have knowledge of 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>
              <a:buFont typeface="Wingdings" panose="05000000000000000000" pitchFamily="2" charset="2"/>
              <a:buChar char="v"/>
            </a:pPr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1028700"/>
            <a:ext cx="16182340" cy="9064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1ABAF4-69A4-23A2-A929-8CCA7F1BB023}"/>
              </a:ext>
            </a:extLst>
          </p:cNvPr>
          <p:cNvSpPr txBox="1"/>
          <p:nvPr/>
        </p:nvSpPr>
        <p:spPr>
          <a:xfrm>
            <a:off x="6518275" y="200025"/>
            <a:ext cx="6696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ea typeface="Calibri"/>
                <a:cs typeface="Calibri"/>
              </a:rPr>
              <a:t>Architecture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EXECUTION JOURNEY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8272145" cy="5716905"/>
          </a:xfrm>
          <a:prstGeom prst="rect">
            <a:avLst/>
          </a:prstGeom>
        </p:spPr>
        <p:txBody>
          <a:bodyPr vert="horz" lIns="45720" tIns="45720" rIns="45720" bIns="45720" rtlCol="0" anchor="t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Kick off and Brain storming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User stories</a:t>
            </a:r>
            <a:endParaRPr lang="en-US" sz="96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Functional and Non-Functional Requirements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Wireframe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Data Model</a:t>
            </a:r>
            <a:endParaRPr lang="en-US" sz="9600" dirty="0"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>
                <a:ea typeface="+mn-lt"/>
                <a:cs typeface="+mn-lt"/>
              </a:rPr>
              <a:t> High 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/>
              <a:t> </a:t>
            </a:r>
            <a:r>
              <a:rPr lang="en-US" sz="9600" dirty="0">
                <a:ea typeface="+mn-lt"/>
                <a:cs typeface="+mn-lt"/>
              </a:rPr>
              <a:t>Low 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HTML Template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,Sans-Serif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Estimation Calculation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Angular 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Web Api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Integration of API and 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 marL="0" indent="0">
              <a:buNone/>
            </a:pPr>
            <a:endParaRPr lang="en-IN"/>
          </a:p>
        </p:txBody>
      </p:sp>
      <p:sp>
        <p:nvSpPr>
          <p:cNvPr id="5" name="TextBox 3"/>
          <p:cNvSpPr txBox="1"/>
          <p:nvPr/>
        </p:nvSpPr>
        <p:spPr>
          <a:xfrm>
            <a:off x="11309388" y="2286103"/>
            <a:ext cx="5400675" cy="69460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U</a:t>
            </a:r>
            <a:r>
              <a:rPr lang="en-IN" sz="2400" dirty="0">
                <a:ea typeface="+mn-lt"/>
                <a:cs typeface="+mn-lt"/>
              </a:rPr>
              <a:t>nit Testing</a:t>
            </a:r>
            <a:endParaRPr lang="en-US">
              <a:ea typeface="Calibri"/>
              <a:cs typeface="Calibri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IN" sz="2400" dirty="0">
                <a:ea typeface="+mn-lt"/>
                <a:cs typeface="+mn-lt"/>
              </a:rPr>
              <a:t>Set-up Documentation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Code Review and Code Cleanup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SonarQube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Linting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Light House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Deployment in IIS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JMeter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Test Scenarios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Gorrila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ZAP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7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17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Artifacts</a:t>
            </a:r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16918"/>
              </p:ext>
            </p:extLst>
          </p:nvPr>
        </p:nvGraphicFramePr>
        <p:xfrm>
          <a:off x="1227455" y="2099310"/>
          <a:ext cx="15502890" cy="7177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Requirement – User Stories, Wireframes, Data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2"/>
                        </a:rPr>
                        <a:t>Wireframe and User Stories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Swagger -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hlinkClick r:id="rId3"/>
                        </a:rPr>
                        <a:t>Api-Swagger</a:t>
                      </a:r>
                      <a:endParaRPr lang="en-US" sz="2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Data Model – EAR (Entity Attribute Relationship)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4"/>
                        </a:rPr>
                        <a:t>Data Model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Test 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5"/>
                        </a:rPr>
                        <a:t>Test Secarios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Sequence 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6"/>
                        </a:rPr>
                        <a:t>Sequence Diagarm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Defect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7"/>
                        </a:rPr>
                        <a:t>Defect Logs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Code Quality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8"/>
                        </a:rPr>
                        <a:t>Sonar and Lint reports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Setup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9"/>
                        </a:rPr>
                        <a:t>Setup Manual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024255" y="585470"/>
            <a:ext cx="16002635" cy="1109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TECHNOLOGIES , Tools &amp; PLUGINS USED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304925" y="2286000"/>
            <a:ext cx="7047865" cy="51244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Dotnet Core 6.0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Angular 13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Visual Studio Code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Node Js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SonarQube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SQL Server Management System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JMeter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ea typeface="Calibri"/>
                <a:cs typeface="Calibri"/>
              </a:rPr>
              <a:t> ZAP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endParaRPr lang="en-IN" sz="2800" dirty="0">
              <a:ea typeface="Calibri"/>
              <a:cs typeface="Calibri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8355291" y="2279611"/>
            <a:ext cx="4147850" cy="2610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Data Table – jQuery</a:t>
            </a:r>
            <a:endParaRPr lang="en-US" sz="2800" dirty="0" err="1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Ck editor – Js</a:t>
            </a:r>
            <a:r>
              <a:rPr lang="en-US" sz="2800" dirty="0">
                <a:solidFill>
                  <a:schemeClr val="accent1"/>
                </a:solidFill>
              </a:rPr>
              <a:t> </a:t>
            </a:r>
            <a:endParaRPr lang="en-US" sz="28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en-US" sz="2800" dirty="0">
                <a:ea typeface="+mn-lt"/>
                <a:cs typeface="+mn-lt"/>
              </a:rPr>
              <a:t>Chart - Js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3116</Words>
  <Application>Microsoft Office PowerPoint</Application>
  <PresentationFormat>Custom</PresentationFormat>
  <Paragraphs>182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Office Theme</vt:lpstr>
      <vt:lpstr>1_Office Theme</vt:lpstr>
      <vt:lpstr>2_Office Theme</vt:lpstr>
      <vt:lpstr>3_Office Theme</vt:lpstr>
      <vt:lpstr>5_Office Theme</vt:lpstr>
      <vt:lpstr>4_Office Theme</vt:lpstr>
      <vt:lpstr>7_Office Theme</vt:lpstr>
      <vt:lpstr>8_Office Theme</vt:lpstr>
      <vt:lpstr>9_Office Theme</vt:lpstr>
      <vt:lpstr>10_Office Theme</vt:lpstr>
      <vt:lpstr>Aspire Overflow | TEAM AURORA</vt:lpstr>
      <vt:lpstr>Team MEMBERS</vt:lpstr>
      <vt:lpstr>EXISTING CHALLENGES</vt:lpstr>
      <vt:lpstr>ABOUT THIS APPLICATION</vt:lpstr>
      <vt:lpstr>SOLUTION and ARCHITECTURE</vt:lpstr>
      <vt:lpstr>PowerPoint Presentation</vt:lpstr>
      <vt:lpstr>EXECUTION JOURNEY</vt:lpstr>
      <vt:lpstr>Artifacts</vt:lpstr>
      <vt:lpstr>PowerPoint Presentation</vt:lpstr>
      <vt:lpstr>DEMO</vt:lpstr>
      <vt:lpstr>LESSONS LEARNED</vt:lpstr>
      <vt:lpstr>Thank you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Łukasz Piwecki</dc:creator>
  <cp:lastModifiedBy>Girish Ravi</cp:lastModifiedBy>
  <cp:revision>802</cp:revision>
  <dcterms:created xsi:type="dcterms:W3CDTF">2019-07-01T12:55:00Z</dcterms:created>
  <dcterms:modified xsi:type="dcterms:W3CDTF">2022-07-26T04:48:34Z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0x01010074C20190206A024797D1E5288EC4853E</vt:lpwstr>
  </property>
  <property fmtid="{D5CDD505-2E9C-101B-9397-08002B2CF9AE}" pid="3" name="_dlc_DocIdItemGuid">
    <vt:lpwstr>c60b5c2a-8e52-49b5-8a45-ce9215abd9b7</vt:lpwstr>
  </property>
  <property fmtid="{D5CDD505-2E9C-101B-9397-08002B2CF9AE}" pid="4" name="Tags">
    <vt:lpwstr/>
  </property>
  <property fmtid="{D5CDD505-2E9C-101B-9397-08002B2CF9AE}" pid="5" name="ICV">
    <vt:lpwstr>6FA3117B4CA04AC685C710BA9A438998</vt:lpwstr>
  </property>
  <property fmtid="{D5CDD505-2E9C-101B-9397-08002B2CF9AE}" pid="6" name="KSOProductBuildVer">
    <vt:lpwstr>1033-11.2.0.10451</vt:lpwstr>
  </property>
</Properties>
</file>